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13"/>
  </p:notesMasterIdLst>
  <p:sldIdLst>
    <p:sldId id="294" r:id="rId2"/>
    <p:sldId id="295" r:id="rId3"/>
    <p:sldId id="296" r:id="rId4"/>
    <p:sldId id="297" r:id="rId5"/>
    <p:sldId id="303" r:id="rId6"/>
    <p:sldId id="304" r:id="rId7"/>
    <p:sldId id="298" r:id="rId8"/>
    <p:sldId id="299" r:id="rId9"/>
    <p:sldId id="300" r:id="rId10"/>
    <p:sldId id="301" r:id="rId11"/>
    <p:sldId id="27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erto Claudio Gonçalves Pinto" initials="RCGP" lastIdx="1" clrIdx="0">
    <p:extLst>
      <p:ext uri="{19B8F6BF-5375-455C-9EA6-DF929625EA0E}">
        <p15:presenceInfo xmlns:p15="http://schemas.microsoft.com/office/powerpoint/2012/main" userId="S-1-5-21-3678759180-104996098-751071562-5923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96374" autoAdjust="0"/>
  </p:normalViewPr>
  <p:slideViewPr>
    <p:cSldViewPr snapToGrid="0">
      <p:cViewPr varScale="1">
        <p:scale>
          <a:sx n="104" d="100"/>
          <a:sy n="104" d="100"/>
        </p:scale>
        <p:origin x="11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03T09:38:17.754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98A6C-DF29-420F-B0E6-AA7552CCB7F2}" type="datetimeFigureOut">
              <a:rPr lang="pt-BR" smtClean="0"/>
              <a:t>03/05/2022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0BACC-32D7-4695-8790-260E1C350A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400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ACC-32D7-4695-8790-260E1C350A9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536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4" r:id="rId12"/>
    <p:sldLayoutId id="2147483652" r:id="rId13"/>
    <p:sldLayoutId id="2147483653" r:id="rId14"/>
    <p:sldLayoutId id="2147483654" r:id="rId15"/>
    <p:sldLayoutId id="2147483656" r:id="rId16"/>
    <p:sldLayoutId id="2147483660" r:id="rId17"/>
    <p:sldLayoutId id="2147483661" r:id="rId18"/>
    <p:sldLayoutId id="2147483657" r:id="rId19"/>
    <p:sldLayoutId id="2147483658" r:id="rId20"/>
    <p:sldLayoutId id="2147483659" r:id="rId21"/>
    <p:sldLayoutId id="2147483662" r:id="rId22"/>
    <p:sldLayoutId id="2147483663" r:id="rId2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6" Type="http://schemas.openxmlformats.org/officeDocument/2006/relationships/comments" Target="../comments/commen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C555198-998A-492B-B2AC-49875499D5F6}"/>
              </a:ext>
            </a:extLst>
          </p:cNvPr>
          <p:cNvSpPr txBox="1"/>
          <p:nvPr/>
        </p:nvSpPr>
        <p:spPr>
          <a:xfrm>
            <a:off x="927985" y="1095975"/>
            <a:ext cx="3061309" cy="323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3200" b="1" dirty="0"/>
              <a:t>DIAGUINOSTICOS E SOLUÇÕES DE PROBLEMAS REFERENTES CAMADA OSI/TCPIP</a:t>
            </a:r>
          </a:p>
        </p:txBody>
      </p:sp>
    </p:spTree>
    <p:extLst>
      <p:ext uri="{BB962C8B-B14F-4D97-AF65-F5344CB8AC3E}">
        <p14:creationId xmlns:p14="http://schemas.microsoft.com/office/powerpoint/2010/main" val="245916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20FDDA-8601-4A36-8C3E-EAA6F426F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6167718" cy="658905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18DF49F-7653-4800-8B8E-EFA43F583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718" y="0"/>
            <a:ext cx="6024281" cy="658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3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7E01B58-ECCA-4335-B591-393D5D41B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33247" cy="658905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A3C3448-CB4A-4341-BD9A-84AC9845B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247" y="0"/>
            <a:ext cx="6158753" cy="658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3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DD16FC8-1BC4-4CFD-87B0-3150C38C3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61595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4167D62-027F-49C4-B937-5567B5969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0"/>
            <a:ext cx="6096000" cy="661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4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D2057FD-8318-40EE-98C6-C07E88BB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" y="0"/>
            <a:ext cx="6088612" cy="657112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278301C-69D0-4F34-9030-113839463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388" y="0"/>
            <a:ext cx="6088612" cy="657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0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F3B4AA8-1092-464E-8A71-8B57D6ADB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0"/>
            <a:ext cx="6124575" cy="663388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27DEF16-2C76-4888-972A-BFDAC30F6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63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6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C5D87DB-7274-434C-A81A-87AFC4DEB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" y="0"/>
            <a:ext cx="6088611" cy="662491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4245D4F-358E-4882-B675-F901B548F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88612" cy="225014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F2072F1-FF60-4768-AFDC-914DF899D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2250141"/>
            <a:ext cx="6088612" cy="190051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4B22DA7-D9EA-413A-AAE2-3864ECACE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610" y="4150659"/>
            <a:ext cx="6096000" cy="24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3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B21E5F0-9E5E-44A9-8549-EB7160A9A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096000" cy="661595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901AB77-02EE-407D-8967-F6D1822A3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-1"/>
            <a:ext cx="6096000" cy="661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51180A1-FC04-4E68-8300-EE9366D4C2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62491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262CB8F-76FE-4379-9EE4-96BC837F4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"/>
            <a:ext cx="6096000" cy="662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CA77895-9BDC-4644-B664-B190F6876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62491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41C91B5-E19E-4643-A913-6B7A224D0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-1"/>
            <a:ext cx="6096000" cy="662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9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724</TotalTime>
  <Words>11</Words>
  <Application>Microsoft Office PowerPoint</Application>
  <PresentationFormat>Widescreen</PresentationFormat>
  <Paragraphs>2</Paragraphs>
  <Slides>11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Roberto Claudio Gonçalves Pinto</cp:lastModifiedBy>
  <cp:revision>71</cp:revision>
  <dcterms:created xsi:type="dcterms:W3CDTF">2021-01-29T11:30:57Z</dcterms:created>
  <dcterms:modified xsi:type="dcterms:W3CDTF">2022-05-03T12:39:02Z</dcterms:modified>
</cp:coreProperties>
</file>